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Times New Roman" panose="02020603050405020304" pitchFamily="18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TT Rounds Condensed" panose="020B0604020202020204" charset="0"/>
      <p:regular r:id="rId41"/>
    </p:embeddedFont>
    <p:embeddedFont>
      <p:font typeface="Times New Roman Bold Italics" panose="020B0604020202020204" charset="0"/>
      <p:regular r:id="rId42"/>
    </p:embeddedFont>
    <p:embeddedFont>
      <p:font typeface="TT Rounds Condensed Bold" panose="020B0604020202020204" charset="0"/>
      <p:regular r:id="rId43"/>
    </p:embeddedFont>
    <p:embeddedFont>
      <p:font typeface="Times New Roman Bold" panose="02020803070505020304" pitchFamily="18" charset="0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64" y="-14285"/>
            <a:ext cx="18301579" cy="7076610"/>
          </a:xfrm>
          <a:custGeom>
            <a:avLst/>
            <a:gdLst/>
            <a:ahLst/>
            <a:cxnLst/>
            <a:rect l="l" t="t" r="r" b="b"/>
            <a:pathLst>
              <a:path w="18301579" h="7076610">
                <a:moveTo>
                  <a:pt x="0" y="0"/>
                </a:moveTo>
                <a:lnTo>
                  <a:pt x="18301579" y="0"/>
                </a:lnTo>
                <a:lnTo>
                  <a:pt x="18301579" y="7076611"/>
                </a:lnTo>
                <a:lnTo>
                  <a:pt x="0" y="707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0099" y="199880"/>
            <a:ext cx="2258778" cy="1058802"/>
          </a:xfrm>
          <a:custGeom>
            <a:avLst/>
            <a:gdLst/>
            <a:ahLst/>
            <a:cxnLst/>
            <a:rect l="l" t="t" r="r" b="b"/>
            <a:pathLst>
              <a:path w="2258778" h="1058802">
                <a:moveTo>
                  <a:pt x="0" y="0"/>
                </a:moveTo>
                <a:lnTo>
                  <a:pt x="2258778" y="0"/>
                </a:lnTo>
                <a:lnTo>
                  <a:pt x="2258778" y="1058802"/>
                </a:lnTo>
                <a:lnTo>
                  <a:pt x="0" y="1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25014" y="7299042"/>
            <a:ext cx="10220823" cy="161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1"/>
              </a:lnSpc>
            </a:pPr>
            <a:r>
              <a:rPr lang="en-US" sz="578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Hướng dẫn sử dụng phần mềm Quản lý công việc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81195" y="76055"/>
            <a:ext cx="6362805" cy="11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2"/>
              </a:lnSpc>
              <a:spcBef>
                <a:spcPct val="0"/>
              </a:spcBef>
            </a:pPr>
            <a:r>
              <a:rPr lang="en-US" sz="3201" b="1" i="1">
                <a:solidFill>
                  <a:srgbClr val="FD0501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CÔNG TY LIÊN DOANH VIỆT – NGA VIETSOVPETRO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5434" y="1576351"/>
            <a:ext cx="6360540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icon        của từng nhân sự</a:t>
            </a:r>
          </a:p>
        </p:txBody>
      </p:sp>
      <p:sp>
        <p:nvSpPr>
          <p:cNvPr id="3" name="Freeform 3"/>
          <p:cNvSpPr/>
          <p:nvPr/>
        </p:nvSpPr>
        <p:spPr>
          <a:xfrm>
            <a:off x="2125394" y="1562100"/>
            <a:ext cx="541606" cy="391160"/>
          </a:xfrm>
          <a:custGeom>
            <a:avLst/>
            <a:gdLst/>
            <a:ahLst/>
            <a:cxnLst/>
            <a:rect l="l" t="t" r="r" b="b"/>
            <a:pathLst>
              <a:path w="541606" h="391160">
                <a:moveTo>
                  <a:pt x="0" y="0"/>
                </a:moveTo>
                <a:lnTo>
                  <a:pt x="541606" y="0"/>
                </a:lnTo>
                <a:lnTo>
                  <a:pt x="541606" y="391160"/>
                </a:lnTo>
                <a:lnTo>
                  <a:pt x="0" y="391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62200" y="1714500"/>
            <a:ext cx="549969" cy="545969"/>
          </a:xfrm>
          <a:custGeom>
            <a:avLst/>
            <a:gdLst/>
            <a:ahLst/>
            <a:cxnLst/>
            <a:rect l="l" t="t" r="r" b="b"/>
            <a:pathLst>
              <a:path w="549969" h="545969">
                <a:moveTo>
                  <a:pt x="0" y="0"/>
                </a:moveTo>
                <a:lnTo>
                  <a:pt x="549969" y="0"/>
                </a:lnTo>
                <a:lnTo>
                  <a:pt x="549969" y="545970"/>
                </a:lnTo>
                <a:lnTo>
                  <a:pt x="0" y="54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07880" y="2178360"/>
            <a:ext cx="13180120" cy="7759796"/>
          </a:xfrm>
          <a:custGeom>
            <a:avLst/>
            <a:gdLst/>
            <a:ahLst/>
            <a:cxnLst/>
            <a:rect l="l" t="t" r="r" b="b"/>
            <a:pathLst>
              <a:path w="13180120" h="7759796">
                <a:moveTo>
                  <a:pt x="0" y="0"/>
                </a:moveTo>
                <a:lnTo>
                  <a:pt x="13180120" y="0"/>
                </a:lnTo>
                <a:lnTo>
                  <a:pt x="13180120" y="7759795"/>
                </a:lnTo>
                <a:lnTo>
                  <a:pt x="0" y="7759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919" y="612457"/>
            <a:ext cx="6079230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 Xóa thông tin người dùng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9862" y="2348511"/>
            <a:ext cx="6091685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Xóa nhân sự (như hình bên)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9574" y="1519441"/>
            <a:ext cx="14828852" cy="8767559"/>
          </a:xfrm>
          <a:custGeom>
            <a:avLst/>
            <a:gdLst/>
            <a:ahLst/>
            <a:cxnLst/>
            <a:rect l="l" t="t" r="r" b="b"/>
            <a:pathLst>
              <a:path w="14828852" h="8767559">
                <a:moveTo>
                  <a:pt x="0" y="0"/>
                </a:moveTo>
                <a:lnTo>
                  <a:pt x="14828852" y="0"/>
                </a:lnTo>
                <a:lnTo>
                  <a:pt x="14828852" y="8767559"/>
                </a:lnTo>
                <a:lnTo>
                  <a:pt x="0" y="876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0398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Danh sách phòng ban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09418" y="3080650"/>
            <a:ext cx="1386835" cy="453124"/>
          </a:xfrm>
          <a:custGeom>
            <a:avLst/>
            <a:gdLst/>
            <a:ahLst/>
            <a:cxnLst/>
            <a:rect l="l" t="t" r="r" b="b"/>
            <a:pathLst>
              <a:path w="1386835" h="453124">
                <a:moveTo>
                  <a:pt x="0" y="0"/>
                </a:moveTo>
                <a:lnTo>
                  <a:pt x="1386835" y="0"/>
                </a:lnTo>
                <a:lnTo>
                  <a:pt x="1386835" y="453124"/>
                </a:lnTo>
                <a:lnTo>
                  <a:pt x="0" y="453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87769" y="2249782"/>
            <a:ext cx="12300231" cy="6842003"/>
          </a:xfrm>
          <a:custGeom>
            <a:avLst/>
            <a:gdLst/>
            <a:ahLst/>
            <a:cxnLst/>
            <a:rect l="l" t="t" r="r" b="b"/>
            <a:pathLst>
              <a:path w="12300231" h="6842003">
                <a:moveTo>
                  <a:pt x="0" y="0"/>
                </a:moveTo>
                <a:lnTo>
                  <a:pt x="12300231" y="0"/>
                </a:lnTo>
                <a:lnTo>
                  <a:pt x="12300231" y="6842003"/>
                </a:lnTo>
                <a:lnTo>
                  <a:pt x="0" y="684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7354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Tìm kiếm phòng ban theo bộ lọc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7354" y="1209039"/>
            <a:ext cx="6932220" cy="232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Chọn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vào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bộ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lọc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kiếm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nhanh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kiếm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Tên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phòng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ban,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mã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phòng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ban,...</a:t>
            </a:r>
          </a:p>
          <a:p>
            <a:pPr algn="l">
              <a:lnSpc>
                <a:spcPts val="3639"/>
              </a:lnSpc>
            </a:pPr>
            <a:endParaRPr lang="en-US" sz="25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button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kiếm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44730" y="1273533"/>
            <a:ext cx="1557527" cy="457256"/>
          </a:xfrm>
          <a:custGeom>
            <a:avLst/>
            <a:gdLst/>
            <a:ahLst/>
            <a:cxnLst/>
            <a:rect l="l" t="t" r="r" b="b"/>
            <a:pathLst>
              <a:path w="1557527" h="457256">
                <a:moveTo>
                  <a:pt x="0" y="0"/>
                </a:moveTo>
                <a:lnTo>
                  <a:pt x="1557527" y="0"/>
                </a:lnTo>
                <a:lnTo>
                  <a:pt x="1557527" y="457255"/>
                </a:lnTo>
                <a:lnTo>
                  <a:pt x="0" y="457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10742" y="1535208"/>
            <a:ext cx="583031" cy="578791"/>
          </a:xfrm>
          <a:custGeom>
            <a:avLst/>
            <a:gdLst/>
            <a:ahLst/>
            <a:cxnLst/>
            <a:rect l="l" t="t" r="r" b="b"/>
            <a:pathLst>
              <a:path w="583031" h="578791">
                <a:moveTo>
                  <a:pt x="0" y="0"/>
                </a:moveTo>
                <a:lnTo>
                  <a:pt x="583031" y="0"/>
                </a:lnTo>
                <a:lnTo>
                  <a:pt x="583031" y="578791"/>
                </a:lnTo>
                <a:lnTo>
                  <a:pt x="0" y="578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85288" y="1502160"/>
            <a:ext cx="12002712" cy="7006583"/>
          </a:xfrm>
          <a:custGeom>
            <a:avLst/>
            <a:gdLst/>
            <a:ahLst/>
            <a:cxnLst/>
            <a:rect l="l" t="t" r="r" b="b"/>
            <a:pathLst>
              <a:path w="12002712" h="7006583">
                <a:moveTo>
                  <a:pt x="0" y="0"/>
                </a:moveTo>
                <a:lnTo>
                  <a:pt x="12002712" y="0"/>
                </a:lnTo>
                <a:lnTo>
                  <a:pt x="12002712" y="7006583"/>
                </a:lnTo>
                <a:lnTo>
                  <a:pt x="0" y="700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536570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Thêm mới phòng ban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604" y="1234853"/>
            <a:ext cx="3918786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button Thêm mới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604" y="1873663"/>
            <a:ext cx="6091685" cy="278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Show modal Thêm mới phòng ban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Chọn các thông tin phòng ban muốn thêm mới.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Click Button Lưu nếu muốn thêm.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Click button Đóng nếu muốn hủy thêm mới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8912" y="1423034"/>
            <a:ext cx="301165" cy="301165"/>
          </a:xfrm>
          <a:custGeom>
            <a:avLst/>
            <a:gdLst/>
            <a:ahLst/>
            <a:cxnLst/>
            <a:rect l="l" t="t" r="r" b="b"/>
            <a:pathLst>
              <a:path w="301165" h="301165">
                <a:moveTo>
                  <a:pt x="0" y="0"/>
                </a:moveTo>
                <a:lnTo>
                  <a:pt x="301165" y="0"/>
                </a:lnTo>
                <a:lnTo>
                  <a:pt x="301165" y="301166"/>
                </a:lnTo>
                <a:lnTo>
                  <a:pt x="0" y="30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09494" y="1541210"/>
            <a:ext cx="549969" cy="545969"/>
          </a:xfrm>
          <a:custGeom>
            <a:avLst/>
            <a:gdLst/>
            <a:ahLst/>
            <a:cxnLst/>
            <a:rect l="l" t="t" r="r" b="b"/>
            <a:pathLst>
              <a:path w="549969" h="545969">
                <a:moveTo>
                  <a:pt x="0" y="0"/>
                </a:moveTo>
                <a:lnTo>
                  <a:pt x="549969" y="0"/>
                </a:lnTo>
                <a:lnTo>
                  <a:pt x="549969" y="545969"/>
                </a:lnTo>
                <a:lnTo>
                  <a:pt x="0" y="54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06415" y="2505532"/>
            <a:ext cx="12613326" cy="6984629"/>
          </a:xfrm>
          <a:custGeom>
            <a:avLst/>
            <a:gdLst/>
            <a:ahLst/>
            <a:cxnLst/>
            <a:rect l="l" t="t" r="r" b="b"/>
            <a:pathLst>
              <a:path w="12613326" h="6984629">
                <a:moveTo>
                  <a:pt x="0" y="0"/>
                </a:moveTo>
                <a:lnTo>
                  <a:pt x="12613326" y="0"/>
                </a:lnTo>
                <a:lnTo>
                  <a:pt x="12613326" y="6984630"/>
                </a:lnTo>
                <a:lnTo>
                  <a:pt x="0" y="6984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8697" y="339090"/>
            <a:ext cx="7134844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Xem chi tiết thông tin phòng ban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8664" y="1318259"/>
            <a:ext cx="6360540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icon      của từng phòng ban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8664" y="1894839"/>
            <a:ext cx="609168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Show modal Xem chi tiết phòng ban (như hình bên)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7454" y="1305519"/>
            <a:ext cx="407127" cy="395153"/>
          </a:xfrm>
          <a:custGeom>
            <a:avLst/>
            <a:gdLst/>
            <a:ahLst/>
            <a:cxnLst/>
            <a:rect l="l" t="t" r="r" b="b"/>
            <a:pathLst>
              <a:path w="407127" h="395153">
                <a:moveTo>
                  <a:pt x="0" y="0"/>
                </a:moveTo>
                <a:lnTo>
                  <a:pt x="407127" y="0"/>
                </a:lnTo>
                <a:lnTo>
                  <a:pt x="407127" y="395153"/>
                </a:lnTo>
                <a:lnTo>
                  <a:pt x="0" y="395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31018" y="1427687"/>
            <a:ext cx="549969" cy="545969"/>
          </a:xfrm>
          <a:custGeom>
            <a:avLst/>
            <a:gdLst/>
            <a:ahLst/>
            <a:cxnLst/>
            <a:rect l="l" t="t" r="r" b="b"/>
            <a:pathLst>
              <a:path w="549969" h="545969">
                <a:moveTo>
                  <a:pt x="0" y="0"/>
                </a:moveTo>
                <a:lnTo>
                  <a:pt x="549969" y="0"/>
                </a:lnTo>
                <a:lnTo>
                  <a:pt x="549969" y="545970"/>
                </a:lnTo>
                <a:lnTo>
                  <a:pt x="0" y="54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92064" y="2604665"/>
            <a:ext cx="12922724" cy="7575947"/>
          </a:xfrm>
          <a:custGeom>
            <a:avLst/>
            <a:gdLst/>
            <a:ahLst/>
            <a:cxnLst/>
            <a:rect l="l" t="t" r="r" b="b"/>
            <a:pathLst>
              <a:path w="12922724" h="7575947">
                <a:moveTo>
                  <a:pt x="0" y="0"/>
                </a:moveTo>
                <a:lnTo>
                  <a:pt x="12922725" y="0"/>
                </a:lnTo>
                <a:lnTo>
                  <a:pt x="12922725" y="7575947"/>
                </a:lnTo>
                <a:lnTo>
                  <a:pt x="0" y="7575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Xem cập nhật thông tin phòng ban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0285" y="1200744"/>
            <a:ext cx="6360540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icon       của phòng ban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85" y="1868882"/>
            <a:ext cx="609168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Show modal Cập nhật phòng ban (như hình bên)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8914" y="1257390"/>
            <a:ext cx="6360540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icon        của từng phòng ban</a:t>
            </a:r>
          </a:p>
        </p:txBody>
      </p:sp>
      <p:sp>
        <p:nvSpPr>
          <p:cNvPr id="3" name="Freeform 3"/>
          <p:cNvSpPr/>
          <p:nvPr/>
        </p:nvSpPr>
        <p:spPr>
          <a:xfrm>
            <a:off x="2378652" y="1284761"/>
            <a:ext cx="541606" cy="391160"/>
          </a:xfrm>
          <a:custGeom>
            <a:avLst/>
            <a:gdLst/>
            <a:ahLst/>
            <a:cxnLst/>
            <a:rect l="l" t="t" r="r" b="b"/>
            <a:pathLst>
              <a:path w="541606" h="391160">
                <a:moveTo>
                  <a:pt x="0" y="0"/>
                </a:moveTo>
                <a:lnTo>
                  <a:pt x="541606" y="0"/>
                </a:lnTo>
                <a:lnTo>
                  <a:pt x="541606" y="391160"/>
                </a:lnTo>
                <a:lnTo>
                  <a:pt x="0" y="391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30405" y="1480341"/>
            <a:ext cx="549969" cy="545969"/>
          </a:xfrm>
          <a:custGeom>
            <a:avLst/>
            <a:gdLst/>
            <a:ahLst/>
            <a:cxnLst/>
            <a:rect l="l" t="t" r="r" b="b"/>
            <a:pathLst>
              <a:path w="549969" h="545969">
                <a:moveTo>
                  <a:pt x="0" y="0"/>
                </a:moveTo>
                <a:lnTo>
                  <a:pt x="549969" y="0"/>
                </a:lnTo>
                <a:lnTo>
                  <a:pt x="549969" y="545969"/>
                </a:lnTo>
                <a:lnTo>
                  <a:pt x="0" y="54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80374" y="2534889"/>
            <a:ext cx="12800902" cy="7600536"/>
          </a:xfrm>
          <a:custGeom>
            <a:avLst/>
            <a:gdLst/>
            <a:ahLst/>
            <a:cxnLst/>
            <a:rect l="l" t="t" r="r" b="b"/>
            <a:pathLst>
              <a:path w="12800902" h="7600536">
                <a:moveTo>
                  <a:pt x="0" y="0"/>
                </a:moveTo>
                <a:lnTo>
                  <a:pt x="12800902" y="0"/>
                </a:lnTo>
                <a:lnTo>
                  <a:pt x="12800902" y="7600536"/>
                </a:lnTo>
                <a:lnTo>
                  <a:pt x="0" y="760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4745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 Xóa phòng ban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8914" y="1905726"/>
            <a:ext cx="6091685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Xóa phòng ban (như hình bên)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644" y="1170352"/>
            <a:ext cx="462756" cy="495810"/>
          </a:xfrm>
          <a:custGeom>
            <a:avLst/>
            <a:gdLst/>
            <a:ahLst/>
            <a:cxnLst/>
            <a:rect l="l" t="t" r="r" b="b"/>
            <a:pathLst>
              <a:path w="462756" h="495810">
                <a:moveTo>
                  <a:pt x="0" y="0"/>
                </a:moveTo>
                <a:lnTo>
                  <a:pt x="462756" y="0"/>
                </a:lnTo>
                <a:lnTo>
                  <a:pt x="462756" y="495810"/>
                </a:lnTo>
                <a:lnTo>
                  <a:pt x="0" y="49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59415" y="1480487"/>
            <a:ext cx="549969" cy="545969"/>
          </a:xfrm>
          <a:custGeom>
            <a:avLst/>
            <a:gdLst/>
            <a:ahLst/>
            <a:cxnLst/>
            <a:rect l="l" t="t" r="r" b="b"/>
            <a:pathLst>
              <a:path w="549969" h="545969">
                <a:moveTo>
                  <a:pt x="0" y="0"/>
                </a:moveTo>
                <a:lnTo>
                  <a:pt x="549969" y="0"/>
                </a:lnTo>
                <a:lnTo>
                  <a:pt x="549969" y="545969"/>
                </a:lnTo>
                <a:lnTo>
                  <a:pt x="0" y="54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78363" y="2164992"/>
            <a:ext cx="11909637" cy="7249992"/>
          </a:xfrm>
          <a:custGeom>
            <a:avLst/>
            <a:gdLst/>
            <a:ahLst/>
            <a:cxnLst/>
            <a:rect l="l" t="t" r="r" b="b"/>
            <a:pathLst>
              <a:path w="11909637" h="7249992">
                <a:moveTo>
                  <a:pt x="0" y="0"/>
                </a:moveTo>
                <a:lnTo>
                  <a:pt x="11909637" y="0"/>
                </a:lnTo>
                <a:lnTo>
                  <a:pt x="11909637" y="7249992"/>
                </a:lnTo>
                <a:lnTo>
                  <a:pt x="0" y="7249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50132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g. Phân công công việc phòng ban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6678" y="1180132"/>
            <a:ext cx="6360540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icon       của phòng ban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678" y="1921681"/>
            <a:ext cx="609168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Show modal phân công công việc phòng ban (như hình bên)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678" y="3027216"/>
            <a:ext cx="609168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Nhập tên công việc, chọn đơn vị chịu trách nhiệm (dropdown)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7493" y="713099"/>
            <a:ext cx="2258778" cy="1058802"/>
          </a:xfrm>
          <a:custGeom>
            <a:avLst/>
            <a:gdLst/>
            <a:ahLst/>
            <a:cxnLst/>
            <a:rect l="l" t="t" r="r" b="b"/>
            <a:pathLst>
              <a:path w="2258778" h="1058802">
                <a:moveTo>
                  <a:pt x="0" y="0"/>
                </a:moveTo>
                <a:lnTo>
                  <a:pt x="2258778" y="0"/>
                </a:lnTo>
                <a:lnTo>
                  <a:pt x="2258778" y="1058802"/>
                </a:lnTo>
                <a:lnTo>
                  <a:pt x="0" y="1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6215" cy="10284991"/>
          </a:xfrm>
          <a:custGeom>
            <a:avLst/>
            <a:gdLst/>
            <a:ahLst/>
            <a:cxnLst/>
            <a:rect l="l" t="t" r="r" b="b"/>
            <a:pathLst>
              <a:path w="18286215" h="10284991">
                <a:moveTo>
                  <a:pt x="0" y="0"/>
                </a:moveTo>
                <a:lnTo>
                  <a:pt x="18286215" y="0"/>
                </a:lnTo>
                <a:lnTo>
                  <a:pt x="18286215" y="10284991"/>
                </a:lnTo>
                <a:lnTo>
                  <a:pt x="0" y="1028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33428" y="3695710"/>
            <a:ext cx="15338207" cy="72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949" b="1" spc="-32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Quản lý yêu cầu giàn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16293" y="1979147"/>
            <a:ext cx="13322560" cy="7460634"/>
          </a:xfrm>
          <a:custGeom>
            <a:avLst/>
            <a:gdLst/>
            <a:ahLst/>
            <a:cxnLst/>
            <a:rect l="l" t="t" r="r" b="b"/>
            <a:pathLst>
              <a:path w="13322560" h="7460634">
                <a:moveTo>
                  <a:pt x="0" y="0"/>
                </a:moveTo>
                <a:lnTo>
                  <a:pt x="13322560" y="0"/>
                </a:lnTo>
                <a:lnTo>
                  <a:pt x="13322560" y="7460634"/>
                </a:lnTo>
                <a:lnTo>
                  <a:pt x="0" y="746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484022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Quản lý yêu cầu đối với CTB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7124" y="1086656"/>
            <a:ext cx="6489617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Gồm có các chức năng tương tự ở menu “Danh sách người dùng”: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Danh sách yêu cầu CTB.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+Thêm, sửa, xóa yêu cầu  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7493" y="713099"/>
            <a:ext cx="2258778" cy="1058802"/>
          </a:xfrm>
          <a:custGeom>
            <a:avLst/>
            <a:gdLst/>
            <a:ahLst/>
            <a:cxnLst/>
            <a:rect l="l" t="t" r="r" b="b"/>
            <a:pathLst>
              <a:path w="2258778" h="1058802">
                <a:moveTo>
                  <a:pt x="0" y="0"/>
                </a:moveTo>
                <a:lnTo>
                  <a:pt x="2258778" y="0"/>
                </a:lnTo>
                <a:lnTo>
                  <a:pt x="2258778" y="1058802"/>
                </a:lnTo>
                <a:lnTo>
                  <a:pt x="0" y="1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6215" cy="10284991"/>
          </a:xfrm>
          <a:custGeom>
            <a:avLst/>
            <a:gdLst/>
            <a:ahLst/>
            <a:cxnLst/>
            <a:rect l="l" t="t" r="r" b="b"/>
            <a:pathLst>
              <a:path w="18286215" h="10284991">
                <a:moveTo>
                  <a:pt x="0" y="0"/>
                </a:moveTo>
                <a:lnTo>
                  <a:pt x="18286215" y="0"/>
                </a:lnTo>
                <a:lnTo>
                  <a:pt x="18286215" y="10284991"/>
                </a:lnTo>
                <a:lnTo>
                  <a:pt x="0" y="1028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33428" y="3695710"/>
            <a:ext cx="15338207" cy="72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949" spc="-3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Màn hình đăng nhập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52371" y="2627274"/>
            <a:ext cx="12906929" cy="7421484"/>
          </a:xfrm>
          <a:custGeom>
            <a:avLst/>
            <a:gdLst/>
            <a:ahLst/>
            <a:cxnLst/>
            <a:rect l="l" t="t" r="r" b="b"/>
            <a:pathLst>
              <a:path w="12906929" h="7421484">
                <a:moveTo>
                  <a:pt x="0" y="0"/>
                </a:moveTo>
                <a:lnTo>
                  <a:pt x="12906929" y="0"/>
                </a:lnTo>
                <a:lnTo>
                  <a:pt x="12906929" y="7421484"/>
                </a:lnTo>
                <a:lnTo>
                  <a:pt x="0" y="742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0306" y="612457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Quản lý Giàn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0306" y="1354454"/>
            <a:ext cx="6489617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Gồm có các chức năng tương tự ở menu “Quản lý yêu cầu đối với CTB”: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Danh sách Giàn.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+Thêm, sửa, xóa Giàn  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7493" y="713099"/>
            <a:ext cx="2258778" cy="1058802"/>
          </a:xfrm>
          <a:custGeom>
            <a:avLst/>
            <a:gdLst/>
            <a:ahLst/>
            <a:cxnLst/>
            <a:rect l="l" t="t" r="r" b="b"/>
            <a:pathLst>
              <a:path w="2258778" h="1058802">
                <a:moveTo>
                  <a:pt x="0" y="0"/>
                </a:moveTo>
                <a:lnTo>
                  <a:pt x="2258778" y="0"/>
                </a:lnTo>
                <a:lnTo>
                  <a:pt x="2258778" y="1058802"/>
                </a:lnTo>
                <a:lnTo>
                  <a:pt x="0" y="1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6215" cy="10284991"/>
          </a:xfrm>
          <a:custGeom>
            <a:avLst/>
            <a:gdLst/>
            <a:ahLst/>
            <a:cxnLst/>
            <a:rect l="l" t="t" r="r" b="b"/>
            <a:pathLst>
              <a:path w="18286215" h="10284991">
                <a:moveTo>
                  <a:pt x="0" y="0"/>
                </a:moveTo>
                <a:lnTo>
                  <a:pt x="18286215" y="0"/>
                </a:lnTo>
                <a:lnTo>
                  <a:pt x="18286215" y="10284991"/>
                </a:lnTo>
                <a:lnTo>
                  <a:pt x="0" y="1028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33428" y="3695710"/>
            <a:ext cx="15338207" cy="72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949" b="1" spc="-32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Quản lý nhân sự theo Giàn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0631" y="2841949"/>
            <a:ext cx="13200401" cy="7243720"/>
          </a:xfrm>
          <a:custGeom>
            <a:avLst/>
            <a:gdLst/>
            <a:ahLst/>
            <a:cxnLst/>
            <a:rect l="l" t="t" r="r" b="b"/>
            <a:pathLst>
              <a:path w="13200401" h="7243720">
                <a:moveTo>
                  <a:pt x="0" y="0"/>
                </a:moveTo>
                <a:lnTo>
                  <a:pt x="13200401" y="0"/>
                </a:lnTo>
                <a:lnTo>
                  <a:pt x="13200401" y="7243719"/>
                </a:lnTo>
                <a:lnTo>
                  <a:pt x="0" y="7243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0306" y="681915"/>
            <a:ext cx="6264693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Gồm có các chức năng tương tự ở menu “Danh sách người dùng”: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Danh sách nhân sự theo Giàn.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+Thêm, sửa, xóa nhân sự theo Giàn  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7493" y="713099"/>
            <a:ext cx="2258778" cy="1058802"/>
          </a:xfrm>
          <a:custGeom>
            <a:avLst/>
            <a:gdLst/>
            <a:ahLst/>
            <a:cxnLst/>
            <a:rect l="l" t="t" r="r" b="b"/>
            <a:pathLst>
              <a:path w="2258778" h="1058802">
                <a:moveTo>
                  <a:pt x="0" y="0"/>
                </a:moveTo>
                <a:lnTo>
                  <a:pt x="2258778" y="0"/>
                </a:lnTo>
                <a:lnTo>
                  <a:pt x="2258778" y="1058802"/>
                </a:lnTo>
                <a:lnTo>
                  <a:pt x="0" y="1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6215" cy="10284991"/>
          </a:xfrm>
          <a:custGeom>
            <a:avLst/>
            <a:gdLst/>
            <a:ahLst/>
            <a:cxnLst/>
            <a:rect l="l" t="t" r="r" b="b"/>
            <a:pathLst>
              <a:path w="18286215" h="10284991">
                <a:moveTo>
                  <a:pt x="0" y="0"/>
                </a:moveTo>
                <a:lnTo>
                  <a:pt x="18286215" y="0"/>
                </a:lnTo>
                <a:lnTo>
                  <a:pt x="18286215" y="10284991"/>
                </a:lnTo>
                <a:lnTo>
                  <a:pt x="0" y="1028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9946" y="3831363"/>
            <a:ext cx="15338207" cy="72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949" b="1" spc="-32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Quản lý công việc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8458" y="2665523"/>
            <a:ext cx="13210953" cy="7530243"/>
          </a:xfrm>
          <a:custGeom>
            <a:avLst/>
            <a:gdLst/>
            <a:ahLst/>
            <a:cxnLst/>
            <a:rect l="l" t="t" r="r" b="b"/>
            <a:pathLst>
              <a:path w="13210953" h="7530243">
                <a:moveTo>
                  <a:pt x="0" y="0"/>
                </a:moveTo>
                <a:lnTo>
                  <a:pt x="13210953" y="0"/>
                </a:lnTo>
                <a:lnTo>
                  <a:pt x="13210953" y="7530243"/>
                </a:lnTo>
                <a:lnTo>
                  <a:pt x="0" y="7530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5089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Quản lý danh mục công việc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5089" y="1136442"/>
            <a:ext cx="6264693" cy="152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Gồm có các chức năng: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Tìm kiếm danh sách theo tên công việc, đơn vị chịu trách nhiệm,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9761" y="2986405"/>
            <a:ext cx="12978835" cy="7300595"/>
          </a:xfrm>
          <a:custGeom>
            <a:avLst/>
            <a:gdLst/>
            <a:ahLst/>
            <a:cxnLst/>
            <a:rect l="l" t="t" r="r" b="b"/>
            <a:pathLst>
              <a:path w="12978835" h="7300595">
                <a:moveTo>
                  <a:pt x="0" y="0"/>
                </a:moveTo>
                <a:lnTo>
                  <a:pt x="12978835" y="0"/>
                </a:lnTo>
                <a:lnTo>
                  <a:pt x="12978835" y="7300595"/>
                </a:lnTo>
                <a:lnTo>
                  <a:pt x="0" y="730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2045" y="293370"/>
            <a:ext cx="8029346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Quản lý đơn vị chịu trách nhiệm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2045" y="914400"/>
            <a:ext cx="6264693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Gồm có các chức năng: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Tìm kiếm danh sách theo tên đơn vị chịu trách nhiệm.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Thêm, sửa, xóa, xem chi tiết đơn vị.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7493" y="713099"/>
            <a:ext cx="2258778" cy="1058802"/>
          </a:xfrm>
          <a:custGeom>
            <a:avLst/>
            <a:gdLst/>
            <a:ahLst/>
            <a:cxnLst/>
            <a:rect l="l" t="t" r="r" b="b"/>
            <a:pathLst>
              <a:path w="2258778" h="1058802">
                <a:moveTo>
                  <a:pt x="0" y="0"/>
                </a:moveTo>
                <a:lnTo>
                  <a:pt x="2258778" y="0"/>
                </a:lnTo>
                <a:lnTo>
                  <a:pt x="2258778" y="1058802"/>
                </a:lnTo>
                <a:lnTo>
                  <a:pt x="0" y="1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6215" cy="10284991"/>
          </a:xfrm>
          <a:custGeom>
            <a:avLst/>
            <a:gdLst/>
            <a:ahLst/>
            <a:cxnLst/>
            <a:rect l="l" t="t" r="r" b="b"/>
            <a:pathLst>
              <a:path w="18286215" h="10284991">
                <a:moveTo>
                  <a:pt x="0" y="0"/>
                </a:moveTo>
                <a:lnTo>
                  <a:pt x="18286215" y="0"/>
                </a:lnTo>
                <a:lnTo>
                  <a:pt x="18286215" y="10284991"/>
                </a:lnTo>
                <a:lnTo>
                  <a:pt x="0" y="1028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9946" y="3831363"/>
            <a:ext cx="15338207" cy="72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949" b="1" spc="-32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Quản lý công việc theo phòng ban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3815" y="1028700"/>
            <a:ext cx="13404185" cy="6618316"/>
          </a:xfrm>
          <a:custGeom>
            <a:avLst/>
            <a:gdLst/>
            <a:ahLst/>
            <a:cxnLst/>
            <a:rect l="l" t="t" r="r" b="b"/>
            <a:pathLst>
              <a:path w="13404185" h="6618316">
                <a:moveTo>
                  <a:pt x="0" y="0"/>
                </a:moveTo>
                <a:lnTo>
                  <a:pt x="13404185" y="0"/>
                </a:lnTo>
                <a:lnTo>
                  <a:pt x="13404185" y="6618316"/>
                </a:lnTo>
                <a:lnTo>
                  <a:pt x="0" y="6618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5653" y="375678"/>
            <a:ext cx="4569031" cy="450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Gồm có các chức năng: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Bộ lọc: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Tìm kiếm nhanh.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Tìm kiếm theo phòng ban.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Thêm mới công việc đã được phân công cho các Giàn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Sửa các giá trị về yêu câu CTB cho từng thời gian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6890" y="1543199"/>
            <a:ext cx="14084308" cy="7200603"/>
          </a:xfrm>
          <a:custGeom>
            <a:avLst/>
            <a:gdLst/>
            <a:ahLst/>
            <a:cxnLst/>
            <a:rect l="l" t="t" r="r" b="b"/>
            <a:pathLst>
              <a:path w="14084308" h="7200603">
                <a:moveTo>
                  <a:pt x="0" y="0"/>
                </a:moveTo>
                <a:lnTo>
                  <a:pt x="14084308" y="0"/>
                </a:lnTo>
                <a:lnTo>
                  <a:pt x="14084308" y="7200602"/>
                </a:lnTo>
                <a:lnTo>
                  <a:pt x="0" y="720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96058"/>
            <a:ext cx="9672132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Thêm mới công việc đã được phân công cho các Giàn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871" y="1822313"/>
            <a:ext cx="5489498" cy="289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Chọn giàn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Chọn công việc sẽ tự load ra những giá trị liên quan như phòng ban, tên công việc, tên đơn vị chịu trách nhiệm.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Chọn yêu cầu công việc CTB.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871" y="466113"/>
            <a:ext cx="4569031" cy="152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vào từng giá trị yêu cầu CTB tương ứng theo các ngày muốn sửa </a:t>
            </a:r>
          </a:p>
        </p:txBody>
      </p:sp>
      <p:sp>
        <p:nvSpPr>
          <p:cNvPr id="3" name="Freeform 3"/>
          <p:cNvSpPr/>
          <p:nvPr/>
        </p:nvSpPr>
        <p:spPr>
          <a:xfrm>
            <a:off x="2521015" y="1398145"/>
            <a:ext cx="878879" cy="707390"/>
          </a:xfrm>
          <a:custGeom>
            <a:avLst/>
            <a:gdLst/>
            <a:ahLst/>
            <a:cxnLst/>
            <a:rect l="l" t="t" r="r" b="b"/>
            <a:pathLst>
              <a:path w="878879" h="707390">
                <a:moveTo>
                  <a:pt x="0" y="0"/>
                </a:moveTo>
                <a:lnTo>
                  <a:pt x="878879" y="0"/>
                </a:lnTo>
                <a:lnTo>
                  <a:pt x="878879" y="707390"/>
                </a:lnTo>
                <a:lnTo>
                  <a:pt x="0" y="707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74754" y="1813501"/>
            <a:ext cx="549969" cy="545969"/>
          </a:xfrm>
          <a:custGeom>
            <a:avLst/>
            <a:gdLst/>
            <a:ahLst/>
            <a:cxnLst/>
            <a:rect l="l" t="t" r="r" b="b"/>
            <a:pathLst>
              <a:path w="549969" h="545969">
                <a:moveTo>
                  <a:pt x="0" y="0"/>
                </a:moveTo>
                <a:lnTo>
                  <a:pt x="549969" y="0"/>
                </a:lnTo>
                <a:lnTo>
                  <a:pt x="549969" y="545969"/>
                </a:lnTo>
                <a:lnTo>
                  <a:pt x="0" y="54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49902" y="1328961"/>
            <a:ext cx="13538098" cy="8156704"/>
          </a:xfrm>
          <a:custGeom>
            <a:avLst/>
            <a:gdLst/>
            <a:ahLst/>
            <a:cxnLst/>
            <a:rect l="l" t="t" r="r" b="b"/>
            <a:pathLst>
              <a:path w="13538098" h="8156704">
                <a:moveTo>
                  <a:pt x="0" y="0"/>
                </a:moveTo>
                <a:lnTo>
                  <a:pt x="13538098" y="0"/>
                </a:lnTo>
                <a:lnTo>
                  <a:pt x="13538098" y="8156704"/>
                </a:lnTo>
                <a:lnTo>
                  <a:pt x="0" y="8156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0871" y="2245170"/>
            <a:ext cx="4569031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Show modal gồm các thông tin tương ứng (disabled), chỉ được thay đổi trường Số lương (Number).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5807" y="2543485"/>
            <a:ext cx="14150180" cy="6925524"/>
          </a:xfrm>
          <a:custGeom>
            <a:avLst/>
            <a:gdLst/>
            <a:ahLst/>
            <a:cxnLst/>
            <a:rect l="l" t="t" r="r" b="b"/>
            <a:pathLst>
              <a:path w="14150180" h="6925524">
                <a:moveTo>
                  <a:pt x="0" y="0"/>
                </a:moveTo>
                <a:lnTo>
                  <a:pt x="14150180" y="0"/>
                </a:lnTo>
                <a:lnTo>
                  <a:pt x="14150180" y="6925523"/>
                </a:lnTo>
                <a:lnTo>
                  <a:pt x="0" y="6925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3" t="-2877" r="-226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38492"/>
            <a:ext cx="56007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spcBef>
                <a:spcPct val="0"/>
              </a:spcBef>
              <a:buAutoNum type="arabicPeriod"/>
            </a:pPr>
            <a:r>
              <a:rPr lang="en-US" sz="33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Tài</a:t>
            </a:r>
            <a:r>
              <a:rPr lang="en-US" sz="3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khoản</a:t>
            </a:r>
            <a:r>
              <a:rPr lang="en-US" sz="3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đăng</a:t>
            </a:r>
            <a:r>
              <a:rPr lang="en-US" sz="3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nhập</a:t>
            </a:r>
            <a:endParaRPr lang="en-US" sz="3399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35807" y="1296345"/>
            <a:ext cx="3373517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Username:  admin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Password: 123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7493" y="713099"/>
            <a:ext cx="2258778" cy="1058802"/>
          </a:xfrm>
          <a:custGeom>
            <a:avLst/>
            <a:gdLst/>
            <a:ahLst/>
            <a:cxnLst/>
            <a:rect l="l" t="t" r="r" b="b"/>
            <a:pathLst>
              <a:path w="2258778" h="1058802">
                <a:moveTo>
                  <a:pt x="0" y="0"/>
                </a:moveTo>
                <a:lnTo>
                  <a:pt x="2258778" y="0"/>
                </a:lnTo>
                <a:lnTo>
                  <a:pt x="2258778" y="1058802"/>
                </a:lnTo>
                <a:lnTo>
                  <a:pt x="0" y="1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6215" cy="10284991"/>
          </a:xfrm>
          <a:custGeom>
            <a:avLst/>
            <a:gdLst/>
            <a:ahLst/>
            <a:cxnLst/>
            <a:rect l="l" t="t" r="r" b="b"/>
            <a:pathLst>
              <a:path w="18286215" h="10284991">
                <a:moveTo>
                  <a:pt x="0" y="0"/>
                </a:moveTo>
                <a:lnTo>
                  <a:pt x="18286215" y="0"/>
                </a:lnTo>
                <a:lnTo>
                  <a:pt x="18286215" y="10284991"/>
                </a:lnTo>
                <a:lnTo>
                  <a:pt x="0" y="1028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9946" y="3831363"/>
            <a:ext cx="15338207" cy="72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949" b="1" spc="-32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Quản lý công việc trên Giàn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2066" y="1296624"/>
            <a:ext cx="13325934" cy="8028875"/>
          </a:xfrm>
          <a:custGeom>
            <a:avLst/>
            <a:gdLst/>
            <a:ahLst/>
            <a:cxnLst/>
            <a:rect l="l" t="t" r="r" b="b"/>
            <a:pathLst>
              <a:path w="13325934" h="8028875">
                <a:moveTo>
                  <a:pt x="0" y="0"/>
                </a:moveTo>
                <a:lnTo>
                  <a:pt x="13325934" y="0"/>
                </a:lnTo>
                <a:lnTo>
                  <a:pt x="13325934" y="8028875"/>
                </a:lnTo>
                <a:lnTo>
                  <a:pt x="0" y="802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393" y="1182324"/>
            <a:ext cx="4882877" cy="301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Gồm có các chức năng: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Bộ lọc: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Tìm kiếm nhanh.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Tìm kiếm theo theo Giàn.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Sửa các giá trị về yêu câu CTB cho từng thời gian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38455"/>
            <a:ext cx="6716870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 algn="l">
              <a:lnSpc>
                <a:spcPts val="4759"/>
              </a:lnSpc>
              <a:buAutoNum type="arabicPeriod"/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công</a:t>
            </a: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việc</a:t>
            </a: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trên</a:t>
            </a: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Giàn</a:t>
            </a:r>
            <a:endParaRPr lang="en-US" sz="33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49902" y="1409082"/>
            <a:ext cx="13538098" cy="7750561"/>
          </a:xfrm>
          <a:custGeom>
            <a:avLst/>
            <a:gdLst/>
            <a:ahLst/>
            <a:cxnLst/>
            <a:rect l="l" t="t" r="r" b="b"/>
            <a:pathLst>
              <a:path w="13538098" h="7750561">
                <a:moveTo>
                  <a:pt x="0" y="0"/>
                </a:moveTo>
                <a:lnTo>
                  <a:pt x="13538098" y="0"/>
                </a:lnTo>
                <a:lnTo>
                  <a:pt x="13538098" y="7750562"/>
                </a:lnTo>
                <a:lnTo>
                  <a:pt x="0" y="7750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871" y="722987"/>
            <a:ext cx="4569031" cy="152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vào từng giá trị yêu cầu CTB tương ứng theo các ngày muốn sửa </a:t>
            </a:r>
          </a:p>
        </p:txBody>
      </p:sp>
      <p:sp>
        <p:nvSpPr>
          <p:cNvPr id="4" name="Freeform 4"/>
          <p:cNvSpPr/>
          <p:nvPr/>
        </p:nvSpPr>
        <p:spPr>
          <a:xfrm>
            <a:off x="2559115" y="1717397"/>
            <a:ext cx="878879" cy="707390"/>
          </a:xfrm>
          <a:custGeom>
            <a:avLst/>
            <a:gdLst/>
            <a:ahLst/>
            <a:cxnLst/>
            <a:rect l="l" t="t" r="r" b="b"/>
            <a:pathLst>
              <a:path w="878879" h="707390">
                <a:moveTo>
                  <a:pt x="0" y="0"/>
                </a:moveTo>
                <a:lnTo>
                  <a:pt x="878879" y="0"/>
                </a:lnTo>
                <a:lnTo>
                  <a:pt x="878879" y="707390"/>
                </a:lnTo>
                <a:lnTo>
                  <a:pt x="0" y="707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63009" y="2071092"/>
            <a:ext cx="549969" cy="545969"/>
          </a:xfrm>
          <a:custGeom>
            <a:avLst/>
            <a:gdLst/>
            <a:ahLst/>
            <a:cxnLst/>
            <a:rect l="l" t="t" r="r" b="b"/>
            <a:pathLst>
              <a:path w="549969" h="545969">
                <a:moveTo>
                  <a:pt x="0" y="0"/>
                </a:moveTo>
                <a:lnTo>
                  <a:pt x="549969" y="0"/>
                </a:lnTo>
                <a:lnTo>
                  <a:pt x="549969" y="545969"/>
                </a:lnTo>
                <a:lnTo>
                  <a:pt x="0" y="545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0871" y="2229777"/>
            <a:ext cx="4569031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Show modal gồm các thông tin tương ứng (disabled), chỉ được thay đổi trường Số lương (Number).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0623" y="1356686"/>
            <a:ext cx="15738677" cy="8842916"/>
          </a:xfrm>
          <a:custGeom>
            <a:avLst/>
            <a:gdLst/>
            <a:ahLst/>
            <a:cxnLst/>
            <a:rect l="l" t="t" r="r" b="b"/>
            <a:pathLst>
              <a:path w="15738677" h="8842916">
                <a:moveTo>
                  <a:pt x="0" y="0"/>
                </a:moveTo>
                <a:lnTo>
                  <a:pt x="15738677" y="0"/>
                </a:lnTo>
                <a:lnTo>
                  <a:pt x="15738677" y="8842916"/>
                </a:lnTo>
                <a:lnTo>
                  <a:pt x="0" y="8842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" b="-1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9568" y="508336"/>
            <a:ext cx="6875132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phần</a:t>
            </a: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hợp</a:t>
            </a:r>
            <a:endParaRPr lang="en-US" sz="33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67493" y="713099"/>
            <a:ext cx="2258778" cy="1058802"/>
          </a:xfrm>
          <a:custGeom>
            <a:avLst/>
            <a:gdLst/>
            <a:ahLst/>
            <a:cxnLst/>
            <a:rect l="l" t="t" r="r" b="b"/>
            <a:pathLst>
              <a:path w="2258778" h="1058802">
                <a:moveTo>
                  <a:pt x="0" y="0"/>
                </a:moveTo>
                <a:lnTo>
                  <a:pt x="2258778" y="0"/>
                </a:lnTo>
                <a:lnTo>
                  <a:pt x="2258778" y="1058802"/>
                </a:lnTo>
                <a:lnTo>
                  <a:pt x="0" y="1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6215" cy="10284991"/>
          </a:xfrm>
          <a:custGeom>
            <a:avLst/>
            <a:gdLst/>
            <a:ahLst/>
            <a:cxnLst/>
            <a:rect l="l" t="t" r="r" b="b"/>
            <a:pathLst>
              <a:path w="18286215" h="10284991">
                <a:moveTo>
                  <a:pt x="0" y="0"/>
                </a:moveTo>
                <a:lnTo>
                  <a:pt x="18286215" y="0"/>
                </a:lnTo>
                <a:lnTo>
                  <a:pt x="18286215" y="10284991"/>
                </a:lnTo>
                <a:lnTo>
                  <a:pt x="0" y="1028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33428" y="3695710"/>
            <a:ext cx="153382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1"/>
              </a:lnSpc>
            </a:pPr>
            <a:r>
              <a:rPr lang="vi-VN" sz="6000" b="1" spc="-32" dirty="0" smtClean="0">
                <a:solidFill>
                  <a:srgbClr val="FFFFFF"/>
                </a:solidFill>
                <a:latin typeface="+mj-lt"/>
                <a:ea typeface="TT Rounds Condensed Bold"/>
                <a:cs typeface="TT Rounds Condensed Bold"/>
                <a:sym typeface="TT Rounds Condensed Bold"/>
              </a:rPr>
              <a:t>Thanks for watching</a:t>
            </a:r>
            <a:endParaRPr lang="en-US" sz="6000" b="1" spc="-32" dirty="0">
              <a:solidFill>
                <a:srgbClr val="FFFFFF"/>
              </a:solidFill>
              <a:latin typeface="+mj-lt"/>
              <a:ea typeface="TT Rounds Condensed Bold"/>
              <a:cs typeface="TT Rounds Condensed Bold"/>
              <a:sym typeface="TT Rounds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7518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7493" y="713099"/>
            <a:ext cx="2258778" cy="1058802"/>
          </a:xfrm>
          <a:custGeom>
            <a:avLst/>
            <a:gdLst/>
            <a:ahLst/>
            <a:cxnLst/>
            <a:rect l="l" t="t" r="r" b="b"/>
            <a:pathLst>
              <a:path w="2258778" h="1058802">
                <a:moveTo>
                  <a:pt x="0" y="0"/>
                </a:moveTo>
                <a:lnTo>
                  <a:pt x="2258778" y="0"/>
                </a:lnTo>
                <a:lnTo>
                  <a:pt x="2258778" y="1058802"/>
                </a:lnTo>
                <a:lnTo>
                  <a:pt x="0" y="1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6215" cy="10284991"/>
          </a:xfrm>
          <a:custGeom>
            <a:avLst/>
            <a:gdLst/>
            <a:ahLst/>
            <a:cxnLst/>
            <a:rect l="l" t="t" r="r" b="b"/>
            <a:pathLst>
              <a:path w="18286215" h="10284991">
                <a:moveTo>
                  <a:pt x="0" y="0"/>
                </a:moveTo>
                <a:lnTo>
                  <a:pt x="18286215" y="0"/>
                </a:lnTo>
                <a:lnTo>
                  <a:pt x="18286215" y="10284991"/>
                </a:lnTo>
                <a:lnTo>
                  <a:pt x="0" y="1028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33428" y="3695710"/>
            <a:ext cx="15338207" cy="72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949" spc="-3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Quản lý tài khoản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049" y="1641394"/>
            <a:ext cx="16498251" cy="8187257"/>
          </a:xfrm>
          <a:custGeom>
            <a:avLst/>
            <a:gdLst/>
            <a:ahLst/>
            <a:cxnLst/>
            <a:rect l="l" t="t" r="r" b="b"/>
            <a:pathLst>
              <a:path w="16498251" h="8187257">
                <a:moveTo>
                  <a:pt x="0" y="0"/>
                </a:moveTo>
                <a:lnTo>
                  <a:pt x="16498251" y="0"/>
                </a:lnTo>
                <a:lnTo>
                  <a:pt x="16498251" y="8187257"/>
                </a:lnTo>
                <a:lnTo>
                  <a:pt x="0" y="8187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12457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spcBef>
                <a:spcPct val="0"/>
              </a:spcBef>
              <a:buAutoNum type="arabicPeriod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Danh sách người dùng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5009" y="6701823"/>
            <a:ext cx="583031" cy="578791"/>
          </a:xfrm>
          <a:custGeom>
            <a:avLst/>
            <a:gdLst/>
            <a:ahLst/>
            <a:cxnLst/>
            <a:rect l="l" t="t" r="r" b="b"/>
            <a:pathLst>
              <a:path w="583031" h="578791">
                <a:moveTo>
                  <a:pt x="0" y="0"/>
                </a:moveTo>
                <a:lnTo>
                  <a:pt x="583032" y="0"/>
                </a:lnTo>
                <a:lnTo>
                  <a:pt x="583032" y="578791"/>
                </a:lnTo>
                <a:lnTo>
                  <a:pt x="0" y="57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12518" y="3332444"/>
            <a:ext cx="13648115" cy="6738757"/>
          </a:xfrm>
          <a:custGeom>
            <a:avLst/>
            <a:gdLst/>
            <a:ahLst/>
            <a:cxnLst/>
            <a:rect l="l" t="t" r="r" b="b"/>
            <a:pathLst>
              <a:path w="13648115" h="6738757">
                <a:moveTo>
                  <a:pt x="0" y="0"/>
                </a:moveTo>
                <a:lnTo>
                  <a:pt x="13648115" y="0"/>
                </a:lnTo>
                <a:lnTo>
                  <a:pt x="13648115" y="6738757"/>
                </a:lnTo>
                <a:lnTo>
                  <a:pt x="0" y="6738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Tìm kiếm người dùng theo bộ lọc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6051" y="923925"/>
            <a:ext cx="6186128" cy="323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Chọn vào các bộ lọc: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Bộ phận =&gt; Chọn bộ phận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Phân quyền =&gt; Chọn quyền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Tìm kiếm nhanh: Tìm kiếm theo Tên,    mail, chức danh,....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44730" y="1656152"/>
            <a:ext cx="1557527" cy="457256"/>
          </a:xfrm>
          <a:custGeom>
            <a:avLst/>
            <a:gdLst/>
            <a:ahLst/>
            <a:cxnLst/>
            <a:rect l="l" t="t" r="r" b="b"/>
            <a:pathLst>
              <a:path w="1557527" h="457256">
                <a:moveTo>
                  <a:pt x="0" y="0"/>
                </a:moveTo>
                <a:lnTo>
                  <a:pt x="1557527" y="0"/>
                </a:lnTo>
                <a:lnTo>
                  <a:pt x="1557527" y="457255"/>
                </a:lnTo>
                <a:lnTo>
                  <a:pt x="0" y="457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10742" y="1884779"/>
            <a:ext cx="583031" cy="578791"/>
          </a:xfrm>
          <a:custGeom>
            <a:avLst/>
            <a:gdLst/>
            <a:ahLst/>
            <a:cxnLst/>
            <a:rect l="l" t="t" r="r" b="b"/>
            <a:pathLst>
              <a:path w="583031" h="578791">
                <a:moveTo>
                  <a:pt x="0" y="0"/>
                </a:moveTo>
                <a:lnTo>
                  <a:pt x="583031" y="0"/>
                </a:lnTo>
                <a:lnTo>
                  <a:pt x="583031" y="578792"/>
                </a:lnTo>
                <a:lnTo>
                  <a:pt x="0" y="57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85288" y="1332072"/>
            <a:ext cx="11677017" cy="7166769"/>
          </a:xfrm>
          <a:custGeom>
            <a:avLst/>
            <a:gdLst/>
            <a:ahLst/>
            <a:cxnLst/>
            <a:rect l="l" t="t" r="r" b="b"/>
            <a:pathLst>
              <a:path w="11677017" h="7166769">
                <a:moveTo>
                  <a:pt x="0" y="0"/>
                </a:moveTo>
                <a:lnTo>
                  <a:pt x="11677017" y="0"/>
                </a:lnTo>
                <a:lnTo>
                  <a:pt x="11677017" y="7166769"/>
                </a:lnTo>
                <a:lnTo>
                  <a:pt x="0" y="716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239337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Thêm mới người dùng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604" y="1551377"/>
            <a:ext cx="3918786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button Thêm mới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604" y="2358796"/>
            <a:ext cx="6091685" cy="278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Show modal Thêm mới nhân sự 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Chọn các thông tin nhân sự muốn thêm mới.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Click Button Lưu nếu muốn thêm.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Click button Đóng nếu muốn hủy thêm mới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44776" y="1529144"/>
            <a:ext cx="11801980" cy="7228713"/>
          </a:xfrm>
          <a:custGeom>
            <a:avLst/>
            <a:gdLst/>
            <a:ahLst/>
            <a:cxnLst/>
            <a:rect l="l" t="t" r="r" b="b"/>
            <a:pathLst>
              <a:path w="11801980" h="7228713">
                <a:moveTo>
                  <a:pt x="0" y="0"/>
                </a:moveTo>
                <a:lnTo>
                  <a:pt x="11801980" y="0"/>
                </a:lnTo>
                <a:lnTo>
                  <a:pt x="11801980" y="7228712"/>
                </a:lnTo>
                <a:lnTo>
                  <a:pt x="0" y="7228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13495" y="1803354"/>
            <a:ext cx="301165" cy="301165"/>
          </a:xfrm>
          <a:custGeom>
            <a:avLst/>
            <a:gdLst/>
            <a:ahLst/>
            <a:cxnLst/>
            <a:rect l="l" t="t" r="r" b="b"/>
            <a:pathLst>
              <a:path w="301165" h="301165">
                <a:moveTo>
                  <a:pt x="0" y="0"/>
                </a:moveTo>
                <a:lnTo>
                  <a:pt x="301165" y="0"/>
                </a:lnTo>
                <a:lnTo>
                  <a:pt x="301165" y="301166"/>
                </a:lnTo>
                <a:lnTo>
                  <a:pt x="0" y="30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64077" y="2054102"/>
            <a:ext cx="549969" cy="545969"/>
          </a:xfrm>
          <a:custGeom>
            <a:avLst/>
            <a:gdLst/>
            <a:ahLst/>
            <a:cxnLst/>
            <a:rect l="l" t="t" r="r" b="b"/>
            <a:pathLst>
              <a:path w="549969" h="545969">
                <a:moveTo>
                  <a:pt x="0" y="0"/>
                </a:moveTo>
                <a:lnTo>
                  <a:pt x="549970" y="0"/>
                </a:lnTo>
                <a:lnTo>
                  <a:pt x="549970" y="545969"/>
                </a:lnTo>
                <a:lnTo>
                  <a:pt x="0" y="545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37491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Xem chi tiết thông tin người dùng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91" y="1698579"/>
            <a:ext cx="6360540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icon  </a:t>
            </a:r>
            <a:r>
              <a:rPr lang="en-US" sz="25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từng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nhân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sự</a:t>
            </a:r>
            <a:endParaRPr lang="en-US" sz="25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3091" y="2459658"/>
            <a:ext cx="609168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Show modal Xem chi tiết nhân sự (như hình bên)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7454" y="1245680"/>
            <a:ext cx="407127" cy="395153"/>
          </a:xfrm>
          <a:custGeom>
            <a:avLst/>
            <a:gdLst/>
            <a:ahLst/>
            <a:cxnLst/>
            <a:rect l="l" t="t" r="r" b="b"/>
            <a:pathLst>
              <a:path w="407127" h="395153">
                <a:moveTo>
                  <a:pt x="0" y="0"/>
                </a:moveTo>
                <a:lnTo>
                  <a:pt x="407127" y="0"/>
                </a:lnTo>
                <a:lnTo>
                  <a:pt x="407127" y="395153"/>
                </a:lnTo>
                <a:lnTo>
                  <a:pt x="0" y="395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59597" y="1443256"/>
            <a:ext cx="549969" cy="545969"/>
          </a:xfrm>
          <a:custGeom>
            <a:avLst/>
            <a:gdLst/>
            <a:ahLst/>
            <a:cxnLst/>
            <a:rect l="l" t="t" r="r" b="b"/>
            <a:pathLst>
              <a:path w="549969" h="545969">
                <a:moveTo>
                  <a:pt x="0" y="0"/>
                </a:moveTo>
                <a:lnTo>
                  <a:pt x="549969" y="0"/>
                </a:lnTo>
                <a:lnTo>
                  <a:pt x="549969" y="545970"/>
                </a:lnTo>
                <a:lnTo>
                  <a:pt x="0" y="54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78575" y="2233597"/>
            <a:ext cx="12309425" cy="7370268"/>
          </a:xfrm>
          <a:custGeom>
            <a:avLst/>
            <a:gdLst/>
            <a:ahLst/>
            <a:cxnLst/>
            <a:rect l="l" t="t" r="r" b="b"/>
            <a:pathLst>
              <a:path w="12309425" h="7370268">
                <a:moveTo>
                  <a:pt x="0" y="0"/>
                </a:moveTo>
                <a:lnTo>
                  <a:pt x="12309425" y="0"/>
                </a:lnTo>
                <a:lnTo>
                  <a:pt x="12309425" y="7370269"/>
                </a:lnTo>
                <a:lnTo>
                  <a:pt x="0" y="7370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338302" y="339090"/>
            <a:ext cx="79841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Cập nhật thông tin người dùng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7676" y="1142901"/>
            <a:ext cx="6360540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Click icon       của từng nhân sự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7676" y="1757030"/>
            <a:ext cx="609168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Show modal Cập nhật nhân sự (như hình bên)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861</Words>
  <Application>Microsoft Office PowerPoint</Application>
  <PresentationFormat>Custom</PresentationFormat>
  <Paragraphs>98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Times New Roman</vt:lpstr>
      <vt:lpstr>Arial</vt:lpstr>
      <vt:lpstr>Calibri</vt:lpstr>
      <vt:lpstr>TT Rounds Condensed</vt:lpstr>
      <vt:lpstr>Times New Roman Bold Italics</vt:lpstr>
      <vt:lpstr>TT Rounds Condensed Bold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Hướng dẫn sử dụng phần mềm Quản lý công việc</dc:title>
  <cp:lastModifiedBy>Thao Lê Thạc</cp:lastModifiedBy>
  <cp:revision>4</cp:revision>
  <dcterms:created xsi:type="dcterms:W3CDTF">2006-08-16T00:00:00Z</dcterms:created>
  <dcterms:modified xsi:type="dcterms:W3CDTF">2024-09-18T17:45:42Z</dcterms:modified>
  <dc:identifier>DAGRBl3UYtk</dc:identifier>
</cp:coreProperties>
</file>